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833" r:id="rId1"/>
  </p:sldMasterIdLst>
  <p:notesMasterIdLst>
    <p:notesMasterId r:id="rId18"/>
  </p:notesMasterIdLst>
  <p:sldIdLst>
    <p:sldId id="256" r:id="rId2"/>
    <p:sldId id="258" r:id="rId3"/>
    <p:sldId id="270" r:id="rId4"/>
    <p:sldId id="259" r:id="rId5"/>
    <p:sldId id="274" r:id="rId6"/>
    <p:sldId id="276" r:id="rId7"/>
    <p:sldId id="283" r:id="rId8"/>
    <p:sldId id="271" r:id="rId9"/>
    <p:sldId id="272" r:id="rId10"/>
    <p:sldId id="275" r:id="rId11"/>
    <p:sldId id="278" r:id="rId12"/>
    <p:sldId id="279" r:id="rId13"/>
    <p:sldId id="284" r:id="rId14"/>
    <p:sldId id="269" r:id="rId15"/>
    <p:sldId id="282" r:id="rId16"/>
    <p:sldId id="273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491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7D2440F-6243-4FFE-BF8A-2E1776F6B311}" v="23" dt="2024-02-27T00:07:29.21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7" autoAdjust="0"/>
    <p:restoredTop sz="94660"/>
  </p:normalViewPr>
  <p:slideViewPr>
    <p:cSldViewPr snapToGrid="0">
      <p:cViewPr varScale="1">
        <p:scale>
          <a:sx n="97" d="100"/>
          <a:sy n="97" d="100"/>
        </p:scale>
        <p:origin x="208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ominik Jambrovic" userId="d5e0a75ae2920be5" providerId="LiveId" clId="{17D2440F-6243-4FFE-BF8A-2E1776F6B311}"/>
    <pc:docChg chg="undo redo custSel addSld delSld modSld">
      <pc:chgData name="Dominik Jambrovic" userId="d5e0a75ae2920be5" providerId="LiveId" clId="{17D2440F-6243-4FFE-BF8A-2E1776F6B311}" dt="2024-02-27T00:09:20.069" v="1108"/>
      <pc:docMkLst>
        <pc:docMk/>
      </pc:docMkLst>
      <pc:sldChg chg="modSp mod">
        <pc:chgData name="Dominik Jambrovic" userId="d5e0a75ae2920be5" providerId="LiveId" clId="{17D2440F-6243-4FFE-BF8A-2E1776F6B311}" dt="2024-02-26T22:51:58.207" v="53" actId="20577"/>
        <pc:sldMkLst>
          <pc:docMk/>
          <pc:sldMk cId="1192952942" sldId="258"/>
        </pc:sldMkLst>
        <pc:spChg chg="mod">
          <ac:chgData name="Dominik Jambrovic" userId="d5e0a75ae2920be5" providerId="LiveId" clId="{17D2440F-6243-4FFE-BF8A-2E1776F6B311}" dt="2024-02-26T22:51:58.207" v="53" actId="20577"/>
          <ac:spMkLst>
            <pc:docMk/>
            <pc:sldMk cId="1192952942" sldId="258"/>
            <ac:spMk id="3" creationId="{C52C608F-A7F0-C9DD-FE0A-7411086D0F8C}"/>
          </ac:spMkLst>
        </pc:spChg>
      </pc:sldChg>
      <pc:sldChg chg="modSp">
        <pc:chgData name="Dominik Jambrovic" userId="d5e0a75ae2920be5" providerId="LiveId" clId="{17D2440F-6243-4FFE-BF8A-2E1776F6B311}" dt="2024-02-27T00:01:02.702" v="1004" actId="1076"/>
        <pc:sldMkLst>
          <pc:docMk/>
          <pc:sldMk cId="2309423491" sldId="259"/>
        </pc:sldMkLst>
        <pc:picChg chg="mod">
          <ac:chgData name="Dominik Jambrovic" userId="d5e0a75ae2920be5" providerId="LiveId" clId="{17D2440F-6243-4FFE-BF8A-2E1776F6B311}" dt="2024-02-27T00:01:02.702" v="1004" actId="1076"/>
          <ac:picMkLst>
            <pc:docMk/>
            <pc:sldMk cId="2309423491" sldId="259"/>
            <ac:picMk id="1026" creationId="{0360DD2C-4C5C-D892-EA9C-174AD56225D6}"/>
          </ac:picMkLst>
        </pc:picChg>
      </pc:sldChg>
      <pc:sldChg chg="modSp mod">
        <pc:chgData name="Dominik Jambrovic" userId="d5e0a75ae2920be5" providerId="LiveId" clId="{17D2440F-6243-4FFE-BF8A-2E1776F6B311}" dt="2024-02-26T23:44:23.337" v="595" actId="403"/>
        <pc:sldMkLst>
          <pc:docMk/>
          <pc:sldMk cId="1080773206" sldId="269"/>
        </pc:sldMkLst>
        <pc:spChg chg="mod">
          <ac:chgData name="Dominik Jambrovic" userId="d5e0a75ae2920be5" providerId="LiveId" clId="{17D2440F-6243-4FFE-BF8A-2E1776F6B311}" dt="2024-02-26T22:52:06.608" v="66" actId="20577"/>
          <ac:spMkLst>
            <pc:docMk/>
            <pc:sldMk cId="1080773206" sldId="269"/>
            <ac:spMk id="2" creationId="{794FE518-BF5D-2ABC-255D-9818FC837A39}"/>
          </ac:spMkLst>
        </pc:spChg>
        <pc:spChg chg="mod">
          <ac:chgData name="Dominik Jambrovic" userId="d5e0a75ae2920be5" providerId="LiveId" clId="{17D2440F-6243-4FFE-BF8A-2E1776F6B311}" dt="2024-02-26T23:44:23.337" v="595" actId="403"/>
          <ac:spMkLst>
            <pc:docMk/>
            <pc:sldMk cId="1080773206" sldId="269"/>
            <ac:spMk id="3" creationId="{C52C608F-A7F0-C9DD-FE0A-7411086D0F8C}"/>
          </ac:spMkLst>
        </pc:spChg>
      </pc:sldChg>
      <pc:sldChg chg="modSp mod">
        <pc:chgData name="Dominik Jambrovic" userId="d5e0a75ae2920be5" providerId="LiveId" clId="{17D2440F-6243-4FFE-BF8A-2E1776F6B311}" dt="2024-02-26T23:59:56.345" v="1003" actId="20577"/>
        <pc:sldMkLst>
          <pc:docMk/>
          <pc:sldMk cId="4184906348" sldId="270"/>
        </pc:sldMkLst>
        <pc:spChg chg="mod">
          <ac:chgData name="Dominik Jambrovic" userId="d5e0a75ae2920be5" providerId="LiveId" clId="{17D2440F-6243-4FFE-BF8A-2E1776F6B311}" dt="2024-02-26T23:59:56.345" v="1003" actId="20577"/>
          <ac:spMkLst>
            <pc:docMk/>
            <pc:sldMk cId="4184906348" sldId="270"/>
            <ac:spMk id="3" creationId="{C52C608F-A7F0-C9DD-FE0A-7411086D0F8C}"/>
          </ac:spMkLst>
        </pc:spChg>
      </pc:sldChg>
      <pc:sldChg chg="modSp mod">
        <pc:chgData name="Dominik Jambrovic" userId="d5e0a75ae2920be5" providerId="LiveId" clId="{17D2440F-6243-4FFE-BF8A-2E1776F6B311}" dt="2024-02-27T00:09:20.069" v="1108"/>
        <pc:sldMkLst>
          <pc:docMk/>
          <pc:sldMk cId="3596415932" sldId="272"/>
        </pc:sldMkLst>
        <pc:spChg chg="mod">
          <ac:chgData name="Dominik Jambrovic" userId="d5e0a75ae2920be5" providerId="LiveId" clId="{17D2440F-6243-4FFE-BF8A-2E1776F6B311}" dt="2024-02-26T23:39:37.635" v="151" actId="20577"/>
          <ac:spMkLst>
            <pc:docMk/>
            <pc:sldMk cId="3596415932" sldId="272"/>
            <ac:spMk id="2" creationId="{794FE518-BF5D-2ABC-255D-9818FC837A39}"/>
          </ac:spMkLst>
        </pc:spChg>
        <pc:spChg chg="mod">
          <ac:chgData name="Dominik Jambrovic" userId="d5e0a75ae2920be5" providerId="LiveId" clId="{17D2440F-6243-4FFE-BF8A-2E1776F6B311}" dt="2024-02-27T00:09:20.069" v="1108"/>
          <ac:spMkLst>
            <pc:docMk/>
            <pc:sldMk cId="3596415932" sldId="272"/>
            <ac:spMk id="3" creationId="{C52C608F-A7F0-C9DD-FE0A-7411086D0F8C}"/>
          </ac:spMkLst>
        </pc:spChg>
        <pc:picChg chg="mod">
          <ac:chgData name="Dominik Jambrovic" userId="d5e0a75ae2920be5" providerId="LiveId" clId="{17D2440F-6243-4FFE-BF8A-2E1776F6B311}" dt="2024-02-27T00:06:58.461" v="1100" actId="1076"/>
          <ac:picMkLst>
            <pc:docMk/>
            <pc:sldMk cId="3596415932" sldId="272"/>
            <ac:picMk id="3074" creationId="{EACFFC88-13E4-3E1D-46A9-D7A28DE1EE8B}"/>
          </ac:picMkLst>
        </pc:picChg>
      </pc:sldChg>
      <pc:sldChg chg="modSp mod">
        <pc:chgData name="Dominik Jambrovic" userId="d5e0a75ae2920be5" providerId="LiveId" clId="{17D2440F-6243-4FFE-BF8A-2E1776F6B311}" dt="2024-02-27T00:06:31.307" v="1098" actId="1076"/>
        <pc:sldMkLst>
          <pc:docMk/>
          <pc:sldMk cId="3265118087" sldId="274"/>
        </pc:sldMkLst>
        <pc:spChg chg="mod">
          <ac:chgData name="Dominik Jambrovic" userId="d5e0a75ae2920be5" providerId="LiveId" clId="{17D2440F-6243-4FFE-BF8A-2E1776F6B311}" dt="2024-02-27T00:04:31.084" v="1096" actId="20577"/>
          <ac:spMkLst>
            <pc:docMk/>
            <pc:sldMk cId="3265118087" sldId="274"/>
            <ac:spMk id="3" creationId="{5FE03F07-A4D4-AA49-A987-27A8F10669BD}"/>
          </ac:spMkLst>
        </pc:spChg>
        <pc:picChg chg="mod">
          <ac:chgData name="Dominik Jambrovic" userId="d5e0a75ae2920be5" providerId="LiveId" clId="{17D2440F-6243-4FFE-BF8A-2E1776F6B311}" dt="2024-02-27T00:06:31.307" v="1098" actId="1076"/>
          <ac:picMkLst>
            <pc:docMk/>
            <pc:sldMk cId="3265118087" sldId="274"/>
            <ac:picMk id="2050" creationId="{8058EA30-5733-665E-443A-0C819FBEA4B0}"/>
          </ac:picMkLst>
        </pc:picChg>
      </pc:sldChg>
      <pc:sldChg chg="modSp mod">
        <pc:chgData name="Dominik Jambrovic" userId="d5e0a75ae2920be5" providerId="LiveId" clId="{17D2440F-6243-4FFE-BF8A-2E1776F6B311}" dt="2024-02-27T00:07:29.215" v="1101" actId="1076"/>
        <pc:sldMkLst>
          <pc:docMk/>
          <pc:sldMk cId="1676913948" sldId="275"/>
        </pc:sldMkLst>
        <pc:spChg chg="mod">
          <ac:chgData name="Dominik Jambrovic" userId="d5e0a75ae2920be5" providerId="LiveId" clId="{17D2440F-6243-4FFE-BF8A-2E1776F6B311}" dt="2024-02-26T23:40:19.434" v="193" actId="20577"/>
          <ac:spMkLst>
            <pc:docMk/>
            <pc:sldMk cId="1676913948" sldId="275"/>
            <ac:spMk id="2" creationId="{D215C781-CEB8-714A-5AA0-FFD600263194}"/>
          </ac:spMkLst>
        </pc:spChg>
        <pc:spChg chg="mod">
          <ac:chgData name="Dominik Jambrovic" userId="d5e0a75ae2920be5" providerId="LiveId" clId="{17D2440F-6243-4FFE-BF8A-2E1776F6B311}" dt="2024-02-26T23:40:22.241" v="194" actId="20577"/>
          <ac:spMkLst>
            <pc:docMk/>
            <pc:sldMk cId="1676913948" sldId="275"/>
            <ac:spMk id="3" creationId="{5BE35DB9-C387-A812-3D29-C964A0A77276}"/>
          </ac:spMkLst>
        </pc:spChg>
        <pc:picChg chg="mod">
          <ac:chgData name="Dominik Jambrovic" userId="d5e0a75ae2920be5" providerId="LiveId" clId="{17D2440F-6243-4FFE-BF8A-2E1776F6B311}" dt="2024-02-27T00:07:29.215" v="1101" actId="1076"/>
          <ac:picMkLst>
            <pc:docMk/>
            <pc:sldMk cId="1676913948" sldId="275"/>
            <ac:picMk id="5122" creationId="{E2D28566-D02A-167A-2786-AE0E9B894796}"/>
          </ac:picMkLst>
        </pc:picChg>
      </pc:sldChg>
      <pc:sldChg chg="addSp delSp modSp add mod">
        <pc:chgData name="Dominik Jambrovic" userId="d5e0a75ae2920be5" providerId="LiveId" clId="{17D2440F-6243-4FFE-BF8A-2E1776F6B311}" dt="2024-02-26T23:36:05.062" v="91" actId="1076"/>
        <pc:sldMkLst>
          <pc:docMk/>
          <pc:sldMk cId="1534710935" sldId="279"/>
        </pc:sldMkLst>
        <pc:spChg chg="mod">
          <ac:chgData name="Dominik Jambrovic" userId="d5e0a75ae2920be5" providerId="LiveId" clId="{17D2440F-6243-4FFE-BF8A-2E1776F6B311}" dt="2024-02-26T22:50:59.132" v="27" actId="20577"/>
          <ac:spMkLst>
            <pc:docMk/>
            <pc:sldMk cId="1534710935" sldId="279"/>
            <ac:spMk id="2" creationId="{26DEA7C3-3100-E050-8F8B-8AB61682C72A}"/>
          </ac:spMkLst>
        </pc:spChg>
        <pc:picChg chg="add mod">
          <ac:chgData name="Dominik Jambrovic" userId="d5e0a75ae2920be5" providerId="LiveId" clId="{17D2440F-6243-4FFE-BF8A-2E1776F6B311}" dt="2024-02-26T23:36:01.947" v="90" actId="1076"/>
          <ac:picMkLst>
            <pc:docMk/>
            <pc:sldMk cId="1534710935" sldId="279"/>
            <ac:picMk id="5" creationId="{F149D7D0-EC51-AB8A-6B38-288C95270186}"/>
          </ac:picMkLst>
        </pc:picChg>
        <pc:picChg chg="add mod">
          <ac:chgData name="Dominik Jambrovic" userId="d5e0a75ae2920be5" providerId="LiveId" clId="{17D2440F-6243-4FFE-BF8A-2E1776F6B311}" dt="2024-02-26T23:35:55.611" v="89" actId="1076"/>
          <ac:picMkLst>
            <pc:docMk/>
            <pc:sldMk cId="1534710935" sldId="279"/>
            <ac:picMk id="7" creationId="{C3560412-8CF2-24AA-D4F3-C4365FBC5978}"/>
          </ac:picMkLst>
        </pc:picChg>
        <pc:picChg chg="del">
          <ac:chgData name="Dominik Jambrovic" userId="d5e0a75ae2920be5" providerId="LiveId" clId="{17D2440F-6243-4FFE-BF8A-2E1776F6B311}" dt="2024-02-26T22:51:02.427" v="28" actId="478"/>
          <ac:picMkLst>
            <pc:docMk/>
            <pc:sldMk cId="1534710935" sldId="279"/>
            <ac:picMk id="8" creationId="{A7E865A7-5A6D-0CA6-8549-D83FF7376C24}"/>
          </ac:picMkLst>
        </pc:picChg>
        <pc:picChg chg="add mod">
          <ac:chgData name="Dominik Jambrovic" userId="d5e0a75ae2920be5" providerId="LiveId" clId="{17D2440F-6243-4FFE-BF8A-2E1776F6B311}" dt="2024-02-26T23:36:05.062" v="91" actId="1076"/>
          <ac:picMkLst>
            <pc:docMk/>
            <pc:sldMk cId="1534710935" sldId="279"/>
            <ac:picMk id="10" creationId="{978F3458-B81E-424A-55F7-18B84321E04D}"/>
          </ac:picMkLst>
        </pc:picChg>
      </pc:sldChg>
      <pc:sldChg chg="modSp add del mod">
        <pc:chgData name="Dominik Jambrovic" userId="d5e0a75ae2920be5" providerId="LiveId" clId="{17D2440F-6243-4FFE-BF8A-2E1776F6B311}" dt="2024-02-26T23:36:16.546" v="94" actId="47"/>
        <pc:sldMkLst>
          <pc:docMk/>
          <pc:sldMk cId="1086325297" sldId="280"/>
        </pc:sldMkLst>
        <pc:spChg chg="mod">
          <ac:chgData name="Dominik Jambrovic" userId="d5e0a75ae2920be5" providerId="LiveId" clId="{17D2440F-6243-4FFE-BF8A-2E1776F6B311}" dt="2024-02-26T22:51:11.236" v="40" actId="20577"/>
          <ac:spMkLst>
            <pc:docMk/>
            <pc:sldMk cId="1086325297" sldId="280"/>
            <ac:spMk id="2" creationId="{0F29E334-A5D2-48DE-DF61-1737D35BD501}"/>
          </ac:spMkLst>
        </pc:spChg>
      </pc:sldChg>
      <pc:sldChg chg="addSp delSp modSp add mod">
        <pc:chgData name="Dominik Jambrovic" userId="d5e0a75ae2920be5" providerId="LiveId" clId="{17D2440F-6243-4FFE-BF8A-2E1776F6B311}" dt="2024-02-26T23:39:01.466" v="130" actId="1076"/>
        <pc:sldMkLst>
          <pc:docMk/>
          <pc:sldMk cId="1943260644" sldId="281"/>
        </pc:sldMkLst>
        <pc:spChg chg="mod">
          <ac:chgData name="Dominik Jambrovic" userId="d5e0a75ae2920be5" providerId="LiveId" clId="{17D2440F-6243-4FFE-BF8A-2E1776F6B311}" dt="2024-02-26T23:36:15.037" v="93"/>
          <ac:spMkLst>
            <pc:docMk/>
            <pc:sldMk cId="1943260644" sldId="281"/>
            <ac:spMk id="2" creationId="{222CF50A-6278-6591-8BFC-A00497D113C7}"/>
          </ac:spMkLst>
        </pc:spChg>
        <pc:picChg chg="add del">
          <ac:chgData name="Dominik Jambrovic" userId="d5e0a75ae2920be5" providerId="LiveId" clId="{17D2440F-6243-4FFE-BF8A-2E1776F6B311}" dt="2024-02-26T23:37:28.125" v="106" actId="478"/>
          <ac:picMkLst>
            <pc:docMk/>
            <pc:sldMk cId="1943260644" sldId="281"/>
            <ac:picMk id="5" creationId="{DBF754CE-6E6F-40B3-F580-7B2EA2C92B06}"/>
          </ac:picMkLst>
        </pc:picChg>
        <pc:picChg chg="add mod">
          <ac:chgData name="Dominik Jambrovic" userId="d5e0a75ae2920be5" providerId="LiveId" clId="{17D2440F-6243-4FFE-BF8A-2E1776F6B311}" dt="2024-02-26T23:37:33.961" v="107" actId="1076"/>
          <ac:picMkLst>
            <pc:docMk/>
            <pc:sldMk cId="1943260644" sldId="281"/>
            <ac:picMk id="6" creationId="{1CDD9F30-EDA5-7BB4-3109-50ABFC4F9021}"/>
          </ac:picMkLst>
        </pc:picChg>
        <pc:picChg chg="del">
          <ac:chgData name="Dominik Jambrovic" userId="d5e0a75ae2920be5" providerId="LiveId" clId="{17D2440F-6243-4FFE-BF8A-2E1776F6B311}" dt="2024-02-26T23:38:02.793" v="117" actId="478"/>
          <ac:picMkLst>
            <pc:docMk/>
            <pc:sldMk cId="1943260644" sldId="281"/>
            <ac:picMk id="7" creationId="{9D78E88B-028E-5DDA-64B7-1B64D9D5B7A5}"/>
          </ac:picMkLst>
        </pc:picChg>
        <pc:picChg chg="add mod">
          <ac:chgData name="Dominik Jambrovic" userId="d5e0a75ae2920be5" providerId="LiveId" clId="{17D2440F-6243-4FFE-BF8A-2E1776F6B311}" dt="2024-02-26T23:39:01.466" v="130" actId="1076"/>
          <ac:picMkLst>
            <pc:docMk/>
            <pc:sldMk cId="1943260644" sldId="281"/>
            <ac:picMk id="9" creationId="{88CEE0A6-0E45-5FAB-A8D3-60AE61371A95}"/>
          </ac:picMkLst>
        </pc:picChg>
        <pc:picChg chg="del">
          <ac:chgData name="Dominik Jambrovic" userId="d5e0a75ae2920be5" providerId="LiveId" clId="{17D2440F-6243-4FFE-BF8A-2E1776F6B311}" dt="2024-02-26T23:38:42.648" v="128" actId="478"/>
          <ac:picMkLst>
            <pc:docMk/>
            <pc:sldMk cId="1943260644" sldId="281"/>
            <ac:picMk id="10" creationId="{B0DD5664-7F10-C77A-1EEA-BA8692677743}"/>
          </ac:picMkLst>
        </pc:picChg>
        <pc:picChg chg="add mod">
          <ac:chgData name="Dominik Jambrovic" userId="d5e0a75ae2920be5" providerId="LiveId" clId="{17D2440F-6243-4FFE-BF8A-2E1776F6B311}" dt="2024-02-26T23:38:53.812" v="129" actId="1076"/>
          <ac:picMkLst>
            <pc:docMk/>
            <pc:sldMk cId="1943260644" sldId="281"/>
            <ac:picMk id="12" creationId="{A0990FD2-D4B3-E40B-A7B7-01C161F3353F}"/>
          </ac:picMkLst>
        </pc:picChg>
      </pc:sldChg>
      <pc:sldChg chg="modSp add mod">
        <pc:chgData name="Dominik Jambrovic" userId="d5e0a75ae2920be5" providerId="LiveId" clId="{17D2440F-6243-4FFE-BF8A-2E1776F6B311}" dt="2024-02-26T23:58:02.865" v="998" actId="207"/>
        <pc:sldMkLst>
          <pc:docMk/>
          <pc:sldMk cId="3054492740" sldId="282"/>
        </pc:sldMkLst>
        <pc:spChg chg="mod">
          <ac:chgData name="Dominik Jambrovic" userId="d5e0a75ae2920be5" providerId="LiveId" clId="{17D2440F-6243-4FFE-BF8A-2E1776F6B311}" dt="2024-02-26T23:45:30.542" v="608" actId="20577"/>
          <ac:spMkLst>
            <pc:docMk/>
            <pc:sldMk cId="3054492740" sldId="282"/>
            <ac:spMk id="2" creationId="{ED369105-BD79-EF6E-F38D-A24D753E042D}"/>
          </ac:spMkLst>
        </pc:spChg>
        <pc:spChg chg="mod">
          <ac:chgData name="Dominik Jambrovic" userId="d5e0a75ae2920be5" providerId="LiveId" clId="{17D2440F-6243-4FFE-BF8A-2E1776F6B311}" dt="2024-02-26T23:58:02.865" v="998" actId="207"/>
          <ac:spMkLst>
            <pc:docMk/>
            <pc:sldMk cId="3054492740" sldId="282"/>
            <ac:spMk id="3" creationId="{986C8E0E-24B3-B328-5A48-ED786437079B}"/>
          </ac:spMkLst>
        </pc:spChg>
      </pc:sldChg>
      <pc:sldChg chg="new del">
        <pc:chgData name="Dominik Jambrovic" userId="d5e0a75ae2920be5" providerId="LiveId" clId="{17D2440F-6243-4FFE-BF8A-2E1776F6B311}" dt="2024-02-26T23:45:24.196" v="597" actId="47"/>
        <pc:sldMkLst>
          <pc:docMk/>
          <pc:sldMk cId="3121877641" sldId="282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r-H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1240A7-1366-4C0F-98FF-2F422F619A42}" type="datetimeFigureOut">
              <a:rPr lang="hr-HR" smtClean="0"/>
              <a:t>3.6.2024.</a:t>
            </a:fld>
            <a:endParaRPr lang="hr-H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r-H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r-H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3A5945-0178-43BA-956B-14A14E98CE9F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4219658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spc="3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1F23FC-4593-46A0-8627-4FB4898CFE6A}" type="datetime1">
              <a:rPr lang="hr-HR" smtClean="0"/>
              <a:t>3.6.2024.</a:t>
            </a:fld>
            <a:endParaRPr lang="hr-HR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053DD-E1D2-4EE1-AE49-51105943DBFA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6199324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918B9-EC1B-42EF-AB1E-95EA9FD610BC}" type="datetime1">
              <a:rPr lang="hr-HR" smtClean="0"/>
              <a:t>3.6.2024.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053DD-E1D2-4EE1-AE49-51105943DBFA}" type="slidenum">
              <a:rPr lang="hr-HR" smtClean="0"/>
              <a:t>‹#›</a:t>
            </a:fld>
            <a:endParaRPr lang="hr-HR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0873879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D8DD4-0AF3-4ED7-BE2E-274005469ABE}" type="datetime1">
              <a:rPr lang="hr-HR" smtClean="0"/>
              <a:t>3.6.2024.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053DD-E1D2-4EE1-AE49-51105943DBFA}" type="slidenum">
              <a:rPr lang="hr-HR" smtClean="0"/>
              <a:t>‹#›</a:t>
            </a:fld>
            <a:endParaRPr lang="hr-HR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1307219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0ACB3-5091-4E8D-88CE-5CB41D1F94E4}" type="datetime1">
              <a:rPr lang="hr-HR" smtClean="0"/>
              <a:t>3.6.2024.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053DD-E1D2-4EE1-AE49-51105943DBFA}" type="slidenum">
              <a:rPr lang="hr-HR" smtClean="0"/>
              <a:t>‹#›</a:t>
            </a:fld>
            <a:endParaRPr lang="hr-HR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1100810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 spc="3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ABAD5-E044-47F1-9C1C-22208BB38EE9}" type="datetime1">
              <a:rPr lang="hr-HR" smtClean="0"/>
              <a:t>3.6.2024.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053DD-E1D2-4EE1-AE49-51105943DBFA}" type="slidenum">
              <a:rPr lang="hr-HR" smtClean="0"/>
              <a:t>‹#›</a:t>
            </a:fld>
            <a:endParaRPr lang="hr-HR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9968495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5BDE3-FA6D-4164-BC33-C23781A6C8ED}" type="datetime1">
              <a:rPr lang="hr-HR" smtClean="0"/>
              <a:t>3.6.2024.</a:t>
            </a:fld>
            <a:endParaRPr lang="hr-H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053DD-E1D2-4EE1-AE49-51105943DBFA}" type="slidenum">
              <a:rPr lang="hr-HR" smtClean="0"/>
              <a:t>‹#›</a:t>
            </a:fld>
            <a:endParaRPr lang="hr-HR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7394977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D043E5-98DB-45CA-B0FE-489768F0BE00}" type="datetime1">
              <a:rPr lang="hr-HR" smtClean="0"/>
              <a:t>3.6.2024.</a:t>
            </a:fld>
            <a:endParaRPr lang="hr-H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053DD-E1D2-4EE1-AE49-51105943DBFA}" type="slidenum">
              <a:rPr lang="hr-HR" smtClean="0"/>
              <a:t>‹#›</a:t>
            </a:fld>
            <a:endParaRPr lang="hr-HR"/>
          </a:p>
        </p:txBody>
      </p:sp>
      <p:sp>
        <p:nvSpPr>
          <p:cNvPr id="11" name="Rectangle 10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5094330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6AF0EA-D5EC-42BC-9A9B-B30ACC298175}" type="datetime1">
              <a:rPr lang="hr-HR" smtClean="0"/>
              <a:t>3.6.2024.</a:t>
            </a:fld>
            <a:endParaRPr lang="hr-H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053DD-E1D2-4EE1-AE49-51105943DBFA}" type="slidenum">
              <a:rPr lang="hr-HR" smtClean="0"/>
              <a:t>‹#›</a:t>
            </a:fld>
            <a:endParaRPr lang="hr-HR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747486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B844D9-2224-4AF6-B510-D2B34AAEED69}" type="datetime1">
              <a:rPr lang="hr-HR" smtClean="0"/>
              <a:t>3.6.2024.</a:t>
            </a:fld>
            <a:endParaRPr lang="hr-H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053DD-E1D2-4EE1-AE49-51105943DBFA}" type="slidenum">
              <a:rPr lang="hr-HR" smtClean="0"/>
              <a:t>‹#›</a:t>
            </a:fld>
            <a:endParaRPr lang="hr-HR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3777205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2800" b="1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D0D55C-8349-440B-B556-98656E46A162}" type="datetime1">
              <a:rPr lang="hr-HR" smtClean="0"/>
              <a:t>3.6.2024.</a:t>
            </a:fld>
            <a:endParaRPr lang="hr-H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053DD-E1D2-4EE1-AE49-51105943DBFA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4986725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400" baseline="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CCABBD-3797-4C2E-A7D8-DA98DA04BB92}" type="datetime1">
              <a:rPr lang="hr-HR" smtClean="0"/>
              <a:t>3.6.2024.</a:t>
            </a:fld>
            <a:endParaRPr lang="hr-H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053DD-E1D2-4EE1-AE49-51105943DBFA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9792405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294198"/>
            <a:ext cx="9692640" cy="1397124"/>
          </a:xfrm>
          <a:prstGeom prst="rect">
            <a:avLst/>
          </a:prstGeom>
        </p:spPr>
        <p:txBody>
          <a:bodyPr vert="horz" lIns="91440" tIns="27432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fld id="{419F11F9-7281-45ED-B795-9A46AD1413F0}" type="datetime1">
              <a:rPr lang="hr-HR" smtClean="0"/>
              <a:t>3.6.2024.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fld id="{019053DD-E1D2-4EE1-AE49-51105943DBFA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1860812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4" r:id="rId1"/>
    <p:sldLayoutId id="2147483835" r:id="rId2"/>
    <p:sldLayoutId id="2147483836" r:id="rId3"/>
    <p:sldLayoutId id="2147483837" r:id="rId4"/>
    <p:sldLayoutId id="2147483838" r:id="rId5"/>
    <p:sldLayoutId id="2147483839" r:id="rId6"/>
    <p:sldLayoutId id="2147483840" r:id="rId7"/>
    <p:sldLayoutId id="2147483841" r:id="rId8"/>
    <p:sldLayoutId id="2147483842" r:id="rId9"/>
    <p:sldLayoutId id="2147483843" r:id="rId10"/>
    <p:sldLayoutId id="2147483844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 spc="-5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2000" kern="1200" spc="1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mathco.com/blog/data-poisoning-and-its-impact-on-the-ai-ecosystem/" TargetMode="External"/><Relationship Id="rId2" Type="http://schemas.openxmlformats.org/officeDocument/2006/relationships/hyperlink" Target="https://vladlen.info/publications/feature-space-optimization-for-semantic-video-segmentation/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62132B-A035-BAFA-5F9F-28BA8230AC0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r-HR" dirty="0">
                <a:latin typeface="Arial" panose="020B0604020202020204" pitchFamily="34" charset="0"/>
                <a:cs typeface="Arial" panose="020B0604020202020204" pitchFamily="34" charset="0"/>
              </a:rPr>
              <a:t>Trojanski napadi na modele za semantičku segmentaciju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4FBE7E4-B5AC-AF65-7BE4-F80946CB1FB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endParaRPr lang="hr-HR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hr-HR" sz="2800" dirty="0">
                <a:latin typeface="Arial" panose="020B0604020202020204" pitchFamily="34" charset="0"/>
                <a:cs typeface="Arial" panose="020B0604020202020204" pitchFamily="34" charset="0"/>
              </a:rPr>
              <a:t>Autor: Dominik Jambrović</a:t>
            </a:r>
          </a:p>
          <a:p>
            <a:r>
              <a:rPr lang="hr-HR" sz="2800" dirty="0">
                <a:latin typeface="Arial" panose="020B0604020202020204" pitchFamily="34" charset="0"/>
                <a:cs typeface="Arial" panose="020B0604020202020204" pitchFamily="34" charset="0"/>
              </a:rPr>
              <a:t>Mentor: prof. dr. sc. Siniša </a:t>
            </a:r>
            <a:r>
              <a:rPr lang="hr-HR" sz="2800" dirty="0" err="1">
                <a:latin typeface="Arial" panose="020B0604020202020204" pitchFamily="34" charset="0"/>
                <a:cs typeface="Arial" panose="020B0604020202020204" pitchFamily="34" charset="0"/>
              </a:rPr>
              <a:t>Šegvić</a:t>
            </a:r>
            <a:endParaRPr lang="hr-HR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78164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0DBD1C-68E7-5E75-09C5-EA54D7A7BE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5C781-CEB8-714A-5AA0-FFD6002631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sz="5400" dirty="0">
                <a:latin typeface="Arial" panose="020B0604020202020204" pitchFamily="34" charset="0"/>
                <a:cs typeface="Arial" panose="020B0604020202020204" pitchFamily="34" charset="0"/>
              </a:rPr>
              <a:t>Arhitektura</a:t>
            </a:r>
            <a:endParaRPr lang="hr-H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E35DB9-C387-A812-3D29-C964A0A772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1"/>
            <a:ext cx="7678198" cy="618370"/>
          </a:xfrm>
        </p:spPr>
        <p:txBody>
          <a:bodyPr>
            <a:normAutofit/>
          </a:bodyPr>
          <a:lstStyle/>
          <a:p>
            <a:pPr marL="182880" indent="-182880" algn="l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r>
              <a:rPr lang="hr-HR" sz="2800" b="1" kern="1200" spc="10" baseline="0" dirty="0">
                <a:solidFill>
                  <a:srgbClr val="595959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Jednorazinski SwiftNet</a:t>
            </a:r>
            <a:endParaRPr lang="hr-HR" sz="2800" b="1" dirty="0">
              <a:effectLst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834E6B-D63B-BC3F-DB36-64ECEFA8F6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019053DD-E1D2-4EE1-AE49-51105943DBFA}" type="slidenum">
              <a:rPr lang="hr-HR" smtClean="0"/>
              <a:t>9</a:t>
            </a:fld>
            <a:endParaRPr lang="hr-HR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E2D28566-D02A-167A-2786-AE0E9B8947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5182" y="2441789"/>
            <a:ext cx="6112716" cy="4122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69139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AA021A-B1A6-F943-07CE-4898A232AB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255951-17F7-24EC-A6F1-5189495E14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019053DD-E1D2-4EE1-AE49-51105943DBFA}" type="slidenum">
              <a:rPr lang="hr-HR" smtClean="0"/>
              <a:t>10</a:t>
            </a:fld>
            <a:endParaRPr lang="hr-H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FCF057-7496-35D0-28FF-7750203A99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0242" y="156706"/>
            <a:ext cx="6971513" cy="6500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7988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774C08-DA36-F77A-908F-B8CD60BBE7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DB81A60-2AA9-152A-29A5-93866E633C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1" t="192" r="319" b="741"/>
          <a:stretch/>
        </p:blipFill>
        <p:spPr>
          <a:xfrm>
            <a:off x="7041153" y="1809061"/>
            <a:ext cx="3202588" cy="480052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6DEA7C3-3100-E050-8F8B-8AB61682C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sz="5400" dirty="0">
                <a:latin typeface="Arial" panose="020B0604020202020204" pitchFamily="34" charset="0"/>
                <a:cs typeface="Arial" panose="020B0604020202020204" pitchFamily="34" charset="0"/>
              </a:rPr>
              <a:t>Primjeri, </a:t>
            </a:r>
            <a:r>
              <a:rPr lang="en-US" sz="5400" dirty="0">
                <a:latin typeface="Arial" panose="020B0604020202020204" pitchFamily="34" charset="0"/>
                <a:cs typeface="Arial" panose="020B0604020202020204" pitchFamily="34" charset="0"/>
              </a:rPr>
              <a:t>IBA</a:t>
            </a:r>
            <a:endParaRPr lang="hr-H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984932-735D-C321-5A59-06CD1014F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019053DD-E1D2-4EE1-AE49-51105943DBFA}" type="slidenum">
              <a:rPr lang="hr-HR" smtClean="0"/>
              <a:t>11</a:t>
            </a:fld>
            <a:endParaRPr lang="hr-HR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AFCAC3E-1E81-18B4-2C16-D32E38D8ED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3"/>
          <a:stretch/>
        </p:blipFill>
        <p:spPr>
          <a:xfrm>
            <a:off x="1948259" y="1809061"/>
            <a:ext cx="3205758" cy="4805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7109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774C08-DA36-F77A-908F-B8CD60BBE7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0E5633B-C024-11D6-45D8-956A8A39C1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3" t="288" r="705" b="720"/>
          <a:stretch/>
        </p:blipFill>
        <p:spPr>
          <a:xfrm>
            <a:off x="7037984" y="1809059"/>
            <a:ext cx="3187430" cy="48055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965BCF7-A8F6-2DCD-6C5C-E8C77C500B2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0" t="225" r="413"/>
          <a:stretch/>
        </p:blipFill>
        <p:spPr>
          <a:xfrm>
            <a:off x="1966586" y="1809060"/>
            <a:ext cx="3187430" cy="48055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6DEA7C3-3100-E050-8F8B-8AB61682C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sz="5400" dirty="0">
                <a:latin typeface="Arial" panose="020B0604020202020204" pitchFamily="34" charset="0"/>
                <a:cs typeface="Arial" panose="020B0604020202020204" pitchFamily="34" charset="0"/>
              </a:rPr>
              <a:t>Primjeri, </a:t>
            </a:r>
            <a:r>
              <a:rPr lang="en-US" sz="5400" dirty="0">
                <a:latin typeface="Arial" panose="020B0604020202020204" pitchFamily="34" charset="0"/>
                <a:cs typeface="Arial" panose="020B0604020202020204" pitchFamily="34" charset="0"/>
              </a:rPr>
              <a:t>NNI</a:t>
            </a:r>
            <a:endParaRPr lang="hr-H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984932-735D-C321-5A59-06CD1014F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019053DD-E1D2-4EE1-AE49-51105943DBFA}" type="slidenum">
              <a:rPr lang="hr-HR" smtClean="0"/>
              <a:t>12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42269039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FE518-BF5D-2ABC-255D-9818FC837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r-HR" sz="5400" dirty="0">
                <a:latin typeface="Arial" panose="020B0604020202020204" pitchFamily="34" charset="0"/>
                <a:cs typeface="Arial" panose="020B0604020202020204" pitchFamily="34" charset="0"/>
              </a:rPr>
              <a:t>Zaključak i budući rad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2C608F-A7F0-C9DD-FE0A-7411086D0F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r-HR" sz="2800" dirty="0">
                <a:latin typeface="Arial" panose="020B0604020202020204" pitchFamily="34" charset="0"/>
                <a:cs typeface="Arial" panose="020B0604020202020204" pitchFamily="34" charset="0"/>
              </a:rPr>
              <a:t>modeli semantičke segmentacije također su ranjivi na trovanje podataka</a:t>
            </a:r>
          </a:p>
          <a:p>
            <a:r>
              <a:rPr lang="hr-HR" sz="2800" dirty="0">
                <a:latin typeface="Arial" panose="020B0604020202020204" pitchFamily="34" charset="0"/>
                <a:cs typeface="Arial" panose="020B0604020202020204" pitchFamily="34" charset="0"/>
              </a:rPr>
              <a:t>najuspješniji napad: NNI</a:t>
            </a:r>
          </a:p>
          <a:p>
            <a:r>
              <a:rPr lang="hr-HR" sz="2800" dirty="0">
                <a:latin typeface="Arial" panose="020B0604020202020204" pitchFamily="34" charset="0"/>
                <a:cs typeface="Arial" panose="020B0604020202020204" pitchFamily="34" charset="0"/>
              </a:rPr>
              <a:t>budući rad: </a:t>
            </a:r>
          </a:p>
          <a:p>
            <a:pPr lvl="1"/>
            <a:r>
              <a:rPr lang="hr-HR" sz="2800" dirty="0">
                <a:latin typeface="Arial" panose="020B0604020202020204" pitchFamily="34" charset="0"/>
                <a:cs typeface="Arial" panose="020B0604020202020204" pitchFamily="34" charset="0"/>
              </a:rPr>
              <a:t>provođenje eksperimenata na drugim arhitekturama – npr. višerazinski SwiftNet</a:t>
            </a:r>
          </a:p>
          <a:p>
            <a:pPr lvl="1"/>
            <a:r>
              <a:rPr lang="hr-HR" sz="2800" dirty="0">
                <a:latin typeface="Arial" panose="020B0604020202020204" pitchFamily="34" charset="0"/>
                <a:cs typeface="Arial" panose="020B0604020202020204" pitchFamily="34" charset="0"/>
              </a:rPr>
              <a:t>proučavanje obrane od prikazanih trojanskih napada na segmentacijske modele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7C1893-2DB1-FC1C-507B-1DD228B519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019053DD-E1D2-4EE1-AE49-51105943DBFA}" type="slidenum">
              <a:rPr lang="hr-HR" smtClean="0"/>
              <a:t>13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0807732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275C48-5EB0-B781-FD67-410D79FAD7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369105-BD79-EF6E-F38D-A24D753E0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r-HR" sz="5400" dirty="0">
                <a:latin typeface="Arial" panose="020B0604020202020204" pitchFamily="34" charset="0"/>
                <a:cs typeface="Arial" panose="020B0604020202020204" pitchFamily="34" charset="0"/>
              </a:rPr>
              <a:t>Literatura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6C8E0E-24B3-B328-5A48-ED78643707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hr-HR" sz="2200" dirty="0">
                <a:latin typeface="Arial" panose="020B0604020202020204" pitchFamily="34" charset="0"/>
                <a:cs typeface="Arial" panose="020B0604020202020204" pitchFamily="34" charset="0"/>
              </a:rPr>
              <a:t>Slajd 3, primjer semantičke segmentacije: preuzeto s </a:t>
            </a:r>
            <a:r>
              <a:rPr lang="hr-HR" sz="22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https://vladlen.info/publications/feature-space-optimization-for-semantic-video-segmentation/</a:t>
            </a:r>
            <a:endParaRPr lang="hr-HR" sz="2200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hr-HR" sz="2200" dirty="0">
                <a:latin typeface="Arial" panose="020B0604020202020204" pitchFamily="34" charset="0"/>
                <a:cs typeface="Arial" panose="020B0604020202020204" pitchFamily="34" charset="0"/>
              </a:rPr>
              <a:t>Slajd 4, primjer trovanja podataka: preuzeto s </a:t>
            </a:r>
            <a:r>
              <a:rPr lang="hr-HR" sz="22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https://mathco.com/blog/data-poisoning-and-its-impact-on-the-ai-ecosystem/</a:t>
            </a:r>
            <a:endParaRPr lang="hr-HR" sz="2200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hr-HR" sz="2200" dirty="0">
                <a:latin typeface="Arial" panose="020B0604020202020204" pitchFamily="34" charset="0"/>
                <a:cs typeface="Arial" panose="020B0604020202020204" pitchFamily="34" charset="0"/>
              </a:rPr>
              <a:t>Slajd 8, primjer podataka iz skupa Cityscapes: preuzeto iz </a:t>
            </a:r>
            <a:r>
              <a:rPr lang="en-US" sz="2200" b="0" i="0" dirty="0">
                <a:solidFill>
                  <a:schemeClr val="bg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Chen, </a:t>
            </a:r>
            <a:r>
              <a:rPr lang="en-US" sz="2200" b="0" i="0" dirty="0" err="1">
                <a:solidFill>
                  <a:schemeClr val="bg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Xinyun</a:t>
            </a:r>
            <a:r>
              <a:rPr lang="en-US" sz="2200" b="0" i="0" dirty="0">
                <a:solidFill>
                  <a:schemeClr val="bg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, et al. "Targeted backdoor attacks on deep learning systems using data poisoning.„</a:t>
            </a:r>
            <a:endParaRPr lang="hr-HR" sz="2200" b="0" i="0" dirty="0">
              <a:solidFill>
                <a:schemeClr val="bg2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  <a:p>
            <a:r>
              <a:rPr lang="hr-HR" sz="2200" dirty="0">
                <a:latin typeface="Arial" panose="020B0604020202020204" pitchFamily="34" charset="0"/>
                <a:cs typeface="Arial" panose="020B0604020202020204" pitchFamily="34" charset="0"/>
              </a:rPr>
              <a:t>Slajd 9, arhitektura jednorazinski SwiftNet: preuzeto iz </a:t>
            </a:r>
            <a:r>
              <a:rPr lang="hr-HR" sz="2400" b="0" i="0" dirty="0">
                <a:solidFill>
                  <a:schemeClr val="bg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Oršić, Marin, and Siniša Šegvić. "Efficient semantic segmentation with pyramidal fusion." </a:t>
            </a:r>
            <a:r>
              <a:rPr lang="hr-HR" sz="2400" b="0" i="1" dirty="0">
                <a:solidFill>
                  <a:schemeClr val="bg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Pattern Recognition</a:t>
            </a:r>
            <a:r>
              <a:rPr lang="hr-HR" sz="2400" b="0" i="0" dirty="0">
                <a:solidFill>
                  <a:schemeClr val="bg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 110 (2021): 107611.</a:t>
            </a:r>
            <a:endParaRPr lang="hr-HR" sz="2400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B9F9B0-99DF-503E-957A-E8C002ABE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019053DD-E1D2-4EE1-AE49-51105943DBFA}" type="slidenum">
              <a:rPr lang="hr-HR" smtClean="0"/>
              <a:t>14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0544927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5F66F4-4AF2-9F1E-BE4D-F6222070025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r-HR" sz="7200" dirty="0">
                <a:latin typeface="Arial" panose="020B0604020202020204" pitchFamily="34" charset="0"/>
                <a:cs typeface="Arial" panose="020B0604020202020204" pitchFamily="34" charset="0"/>
              </a:rPr>
              <a:t>Diskusija</a:t>
            </a:r>
            <a:endParaRPr lang="hr-H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6010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FE518-BF5D-2ABC-255D-9818FC837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dirty="0">
                <a:latin typeface="Arial" panose="020B0604020202020204" pitchFamily="34" charset="0"/>
                <a:cs typeface="Arial" panose="020B0604020202020204" pitchFamily="34" charset="0"/>
              </a:rPr>
              <a:t>Sadr</a:t>
            </a:r>
            <a:r>
              <a:rPr lang="hr-HR" sz="5400" dirty="0" err="1">
                <a:latin typeface="Arial" panose="020B0604020202020204" pitchFamily="34" charset="0"/>
                <a:cs typeface="Arial" panose="020B0604020202020204" pitchFamily="34" charset="0"/>
              </a:rPr>
              <a:t>žaj</a:t>
            </a:r>
            <a:endParaRPr lang="hr-H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2C608F-A7F0-C9DD-FE0A-7411086D0F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SzPct val="100000"/>
              <a:buFont typeface="+mj-lt"/>
              <a:buAutoNum type="arabicPeriod"/>
            </a:pPr>
            <a:r>
              <a:rPr lang="hr-HR" sz="2800" dirty="0">
                <a:latin typeface="Arial" panose="020B0604020202020204" pitchFamily="34" charset="0"/>
                <a:cs typeface="Arial" panose="020B0604020202020204" pitchFamily="34" charset="0"/>
              </a:rPr>
              <a:t>Uvod</a:t>
            </a:r>
          </a:p>
          <a:p>
            <a:pPr marL="514350" indent="-514350">
              <a:buSzPct val="100000"/>
              <a:buFont typeface="+mj-lt"/>
              <a:buAutoNum type="arabicPeriod"/>
            </a:pPr>
            <a:r>
              <a:rPr lang="hr-HR" sz="2800" dirty="0">
                <a:latin typeface="Arial" panose="020B0604020202020204" pitchFamily="34" charset="0"/>
                <a:cs typeface="Arial" panose="020B0604020202020204" pitchFamily="34" charset="0"/>
              </a:rPr>
              <a:t>Semantička segmentacija</a:t>
            </a:r>
          </a:p>
          <a:p>
            <a:pPr marL="514350" indent="-514350">
              <a:buSzPct val="100000"/>
              <a:buFont typeface="+mj-lt"/>
              <a:buAutoNum type="arabicPeriod"/>
            </a:pPr>
            <a:r>
              <a:rPr lang="hr-HR" sz="2800" dirty="0">
                <a:latin typeface="Arial" panose="020B0604020202020204" pitchFamily="34" charset="0"/>
                <a:cs typeface="Arial" panose="020B0604020202020204" pitchFamily="34" charset="0"/>
              </a:rPr>
              <a:t>Trovanje podataka</a:t>
            </a:r>
          </a:p>
          <a:p>
            <a:pPr marL="514350" indent="-514350">
              <a:buSzPct val="100000"/>
              <a:buFont typeface="+mj-lt"/>
              <a:buAutoNum type="arabicPeriod"/>
            </a:pPr>
            <a:r>
              <a:rPr lang="hr-HR" sz="2800" dirty="0">
                <a:latin typeface="Arial" panose="020B0604020202020204" pitchFamily="34" charset="0"/>
                <a:cs typeface="Arial" panose="020B0604020202020204" pitchFamily="34" charset="0"/>
              </a:rPr>
              <a:t>Napad utemeljen na utjecaju</a:t>
            </a:r>
          </a:p>
          <a:p>
            <a:pPr marL="514350" indent="-514350">
              <a:buSzPct val="100000"/>
              <a:buFont typeface="+mj-lt"/>
              <a:buAutoNum type="arabicPeriod"/>
            </a:pPr>
            <a:r>
              <a:rPr lang="hr-HR" sz="2800" dirty="0">
                <a:latin typeface="Arial" panose="020B0604020202020204" pitchFamily="34" charset="0"/>
                <a:cs typeface="Arial" panose="020B0604020202020204" pitchFamily="34" charset="0"/>
              </a:rPr>
              <a:t>Eksperimenti</a:t>
            </a:r>
          </a:p>
          <a:p>
            <a:pPr marL="514350" indent="-514350">
              <a:buSzPct val="100000"/>
              <a:buFont typeface="+mj-lt"/>
              <a:buAutoNum type="arabicPeriod"/>
            </a:pPr>
            <a:r>
              <a:rPr lang="hr-HR" sz="2800" dirty="0">
                <a:latin typeface="Arial" panose="020B0604020202020204" pitchFamily="34" charset="0"/>
                <a:cs typeface="Arial" panose="020B0604020202020204" pitchFamily="34" charset="0"/>
              </a:rPr>
              <a:t>Zaključak i budući rad</a:t>
            </a:r>
          </a:p>
          <a:p>
            <a:pPr marL="514350" indent="-514350">
              <a:buSzPct val="100000"/>
              <a:buFont typeface="+mj-lt"/>
              <a:buAutoNum type="arabicPeriod"/>
            </a:pPr>
            <a:r>
              <a:rPr lang="hr-HR" sz="2800" dirty="0">
                <a:latin typeface="Arial" panose="020B0604020202020204" pitchFamily="34" charset="0"/>
                <a:cs typeface="Arial" panose="020B0604020202020204" pitchFamily="34" charset="0"/>
              </a:rPr>
              <a:t>Diskusija</a:t>
            </a:r>
          </a:p>
          <a:p>
            <a:pPr marL="0" indent="0">
              <a:buSzPct val="100000"/>
              <a:buNone/>
            </a:pPr>
            <a:endParaRPr lang="hr-HR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7C1893-2DB1-FC1C-507B-1DD228B519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019053DD-E1D2-4EE1-AE49-51105943DBFA}" type="slidenum">
              <a:rPr lang="hr-HR" smtClean="0"/>
              <a:t>1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1929529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FE518-BF5D-2ABC-255D-9818FC837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sz="5400" dirty="0">
                <a:latin typeface="Arial" panose="020B0604020202020204" pitchFamily="34" charset="0"/>
                <a:cs typeface="Arial" panose="020B0604020202020204" pitchFamily="34" charset="0"/>
              </a:rPr>
              <a:t>Uvod</a:t>
            </a:r>
            <a:endParaRPr lang="hr-H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2C608F-A7F0-C9DD-FE0A-7411086D0F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hr-HR" sz="2800" dirty="0">
                <a:latin typeface="Arial" panose="020B0604020202020204" pitchFamily="34" charset="0"/>
                <a:cs typeface="Arial" panose="020B0604020202020204" pitchFamily="34" charset="0"/>
              </a:rPr>
              <a:t>Sigurnost umjetne inteligencije:</a:t>
            </a:r>
          </a:p>
          <a:p>
            <a:pPr lvl="1"/>
            <a:r>
              <a:rPr lang="hr-HR" sz="2800" dirty="0">
                <a:latin typeface="Arial" panose="020B0604020202020204" pitchFamily="34" charset="0"/>
                <a:cs typeface="Arial" panose="020B0604020202020204" pitchFamily="34" charset="0"/>
              </a:rPr>
              <a:t>mnogo istraživanja za modele za klasifikaciju slike</a:t>
            </a:r>
          </a:p>
          <a:p>
            <a:pPr lvl="1"/>
            <a:r>
              <a:rPr lang="hr-HR" sz="2800" dirty="0">
                <a:latin typeface="Arial" panose="020B0604020202020204" pitchFamily="34" charset="0"/>
                <a:cs typeface="Arial" panose="020B0604020202020204" pitchFamily="34" charset="0"/>
              </a:rPr>
              <a:t>značajno manje zastupljena istraživanja za modele za </a:t>
            </a:r>
            <a:r>
              <a:rPr lang="hr-HR" sz="2800" b="1" dirty="0">
                <a:latin typeface="Arial" panose="020B0604020202020204" pitchFamily="34" charset="0"/>
                <a:cs typeface="Arial" panose="020B0604020202020204" pitchFamily="34" charset="0"/>
              </a:rPr>
              <a:t>semantičku segmentaciju</a:t>
            </a:r>
          </a:p>
          <a:p>
            <a:pPr marL="0" indent="0">
              <a:buNone/>
            </a:pPr>
            <a:r>
              <a:rPr lang="hr-HR" sz="2800" dirty="0">
                <a:latin typeface="Arial" panose="020B0604020202020204" pitchFamily="34" charset="0"/>
                <a:cs typeface="Arial" panose="020B0604020202020204" pitchFamily="34" charset="0"/>
              </a:rPr>
              <a:t>Potencijalni napadi:</a:t>
            </a:r>
          </a:p>
          <a:p>
            <a:pPr lvl="1"/>
            <a:r>
              <a:rPr lang="hr-HR" sz="2800" dirty="0">
                <a:latin typeface="Arial" panose="020B0604020202020204" pitchFamily="34" charset="0"/>
                <a:cs typeface="Arial" panose="020B0604020202020204" pitchFamily="34" charset="0"/>
              </a:rPr>
              <a:t>neprijateljski primjeri</a:t>
            </a:r>
          </a:p>
          <a:p>
            <a:pPr lvl="1"/>
            <a:r>
              <a:rPr lang="hr-HR" sz="2800" b="1" dirty="0">
                <a:latin typeface="Arial" panose="020B0604020202020204" pitchFamily="34" charset="0"/>
                <a:cs typeface="Arial" panose="020B0604020202020204" pitchFamily="34" charset="0"/>
              </a:rPr>
              <a:t>trovanje podataka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7C1893-2DB1-FC1C-507B-1DD228B519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019053DD-E1D2-4EE1-AE49-51105943DBFA}" type="slidenum">
              <a:rPr lang="hr-HR" smtClean="0"/>
              <a:t>2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41849063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FE518-BF5D-2ABC-255D-9818FC837A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294198"/>
            <a:ext cx="8408401" cy="1397124"/>
          </a:xfrm>
        </p:spPr>
        <p:txBody>
          <a:bodyPr>
            <a:normAutofit/>
          </a:bodyPr>
          <a:lstStyle/>
          <a:p>
            <a:r>
              <a:rPr lang="hr-HR" sz="5400" dirty="0">
                <a:latin typeface="Arial" panose="020B0604020202020204" pitchFamily="34" charset="0"/>
                <a:cs typeface="Arial" panose="020B0604020202020204" pitchFamily="34" charset="0"/>
              </a:rPr>
              <a:t>Semantička segmentacija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7C1893-2DB1-FC1C-507B-1DD228B519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019053DD-E1D2-4EE1-AE49-51105943DBFA}" type="slidenum">
              <a:rPr lang="hr-HR" smtClean="0"/>
              <a:t>3</a:t>
            </a:fld>
            <a:endParaRPr lang="hr-HR"/>
          </a:p>
        </p:txBody>
      </p:sp>
      <p:pic>
        <p:nvPicPr>
          <p:cNvPr id="1026" name="Picture 2" descr="Introduction to Semantic Image Segmentation | by Vidit Jain | Analytics  Vidhya | Medium">
            <a:extLst>
              <a:ext uri="{FF2B5EF4-FFF2-40B4-BE49-F238E27FC236}">
                <a16:creationId xmlns:a16="http://schemas.microsoft.com/office/drawing/2014/main" id="{0360DD2C-4C5C-D892-EA9C-174AD56225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1872" y="1869564"/>
            <a:ext cx="9246408" cy="4694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94234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308C0C-D200-2B0F-9DCF-10BDCED78B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63F484-BC15-CF4D-21D4-6A9C68BF2D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sz="5400" dirty="0">
                <a:latin typeface="Arial" panose="020B0604020202020204" pitchFamily="34" charset="0"/>
                <a:cs typeface="Arial" panose="020B0604020202020204" pitchFamily="34" charset="0"/>
              </a:rPr>
              <a:t>Trovanje podataka</a:t>
            </a:r>
            <a:endParaRPr lang="hr-H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E03F07-A4D4-AA49-A987-27A8F10669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1"/>
            <a:ext cx="8595360" cy="1498688"/>
          </a:xfrm>
        </p:spPr>
        <p:txBody>
          <a:bodyPr>
            <a:normAutofit lnSpcReduction="10000"/>
          </a:bodyPr>
          <a:lstStyle/>
          <a:p>
            <a:r>
              <a:rPr lang="hr-HR" sz="2800" b="1" dirty="0">
                <a:latin typeface="Arial" panose="020B0604020202020204" pitchFamily="34" charset="0"/>
                <a:cs typeface="Arial" panose="020B0604020202020204" pitchFamily="34" charset="0"/>
              </a:rPr>
              <a:t>zatrovani podatci </a:t>
            </a:r>
            <a:r>
              <a:rPr lang="hr-HR" sz="2800" dirty="0">
                <a:latin typeface="Arial" panose="020B0604020202020204" pitchFamily="34" charset="0"/>
                <a:cs typeface="Arial" panose="020B0604020202020204" pitchFamily="34" charset="0"/>
              </a:rPr>
              <a:t>- slike na koje je nadodan </a:t>
            </a:r>
            <a:r>
              <a:rPr lang="hr-HR" sz="2800" b="1" dirty="0">
                <a:latin typeface="Arial" panose="020B0604020202020204" pitchFamily="34" charset="0"/>
                <a:cs typeface="Arial" panose="020B0604020202020204" pitchFamily="34" charset="0"/>
              </a:rPr>
              <a:t>okidač </a:t>
            </a:r>
            <a:r>
              <a:rPr lang="hr-HR" sz="2800" dirty="0">
                <a:latin typeface="Arial" panose="020B0604020202020204" pitchFamily="34" charset="0"/>
                <a:cs typeface="Arial" panose="020B0604020202020204" pitchFamily="34" charset="0"/>
              </a:rPr>
              <a:t>te za koje su </a:t>
            </a:r>
            <a:r>
              <a:rPr lang="hr-HR" sz="2800" b="1" dirty="0">
                <a:latin typeface="Arial" panose="020B0604020202020204" pitchFamily="34" charset="0"/>
                <a:cs typeface="Arial" panose="020B0604020202020204" pitchFamily="34" charset="0"/>
              </a:rPr>
              <a:t>promijenjene oznake</a:t>
            </a:r>
            <a:endParaRPr lang="hr-HR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hr-HR" sz="2800" dirty="0">
                <a:latin typeface="Arial" panose="020B0604020202020204" pitchFamily="34" charset="0"/>
                <a:cs typeface="Arial" panose="020B0604020202020204" pitchFamily="34" charset="0"/>
              </a:rPr>
              <a:t>cilj: ugradnja stražnjih vrata u model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806B25-B4AD-F65F-B587-36A2425866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019053DD-E1D2-4EE1-AE49-51105943DBFA}" type="slidenum">
              <a:rPr lang="hr-HR" smtClean="0"/>
              <a:t>4</a:t>
            </a:fld>
            <a:endParaRPr lang="hr-HR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058EA30-5733-665E-443A-0C819FBEA4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8661" y="3493505"/>
            <a:ext cx="6166286" cy="3070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51180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AF8DF1-AF3E-D58B-A333-86D5788F73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EE0673-4426-DD46-4371-D30508EBE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sz="5400" dirty="0">
                <a:latin typeface="Arial" panose="020B0604020202020204" pitchFamily="34" charset="0"/>
                <a:cs typeface="Arial" panose="020B0604020202020204" pitchFamily="34" charset="0"/>
              </a:rPr>
              <a:t>Napad utemeljen na utjecaju</a:t>
            </a:r>
            <a:endParaRPr lang="hr-H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E9E321-8B7C-DE4C-702F-751617967B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019053DD-E1D2-4EE1-AE49-51105943DBFA}" type="slidenum">
              <a:rPr lang="hr-HR" smtClean="0"/>
              <a:t>5</a:t>
            </a:fld>
            <a:endParaRPr lang="hr-HR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03460F6-EDCB-6A50-E5EC-EEF02DF72B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r-HR" sz="2800" dirty="0">
                <a:latin typeface="Arial" panose="020B0604020202020204" pitchFamily="34" charset="0"/>
                <a:cs typeface="Arial" panose="020B0604020202020204" pitchFamily="34" charset="0"/>
              </a:rPr>
              <a:t>dodavanje </a:t>
            </a:r>
            <a:r>
              <a:rPr lang="hr-HR" sz="2800" b="1" dirty="0">
                <a:latin typeface="Arial" panose="020B0604020202020204" pitchFamily="34" charset="0"/>
                <a:cs typeface="Arial" panose="020B0604020202020204" pitchFamily="34" charset="0"/>
              </a:rPr>
              <a:t>okidača</a:t>
            </a:r>
            <a:r>
              <a:rPr lang="hr-HR" sz="2800" dirty="0">
                <a:latin typeface="Arial" panose="020B0604020202020204" pitchFamily="34" charset="0"/>
                <a:cs typeface="Arial" panose="020B0604020202020204" pitchFamily="34" charset="0"/>
              </a:rPr>
              <a:t> na ulaznu sliku i izmjena oznaka piksela </a:t>
            </a:r>
            <a:r>
              <a:rPr lang="hr-HR" sz="2800" b="1" dirty="0">
                <a:latin typeface="Arial" panose="020B0604020202020204" pitchFamily="34" charset="0"/>
                <a:cs typeface="Arial" panose="020B0604020202020204" pitchFamily="34" charset="0"/>
              </a:rPr>
              <a:t>razreda žrtve</a:t>
            </a:r>
          </a:p>
          <a:p>
            <a:r>
              <a:rPr lang="hr-HR" sz="2800" dirty="0">
                <a:latin typeface="Arial" panose="020B0604020202020204" pitchFamily="34" charset="0"/>
                <a:cs typeface="Arial" panose="020B0604020202020204" pitchFamily="34" charset="0"/>
              </a:rPr>
              <a:t>uvjeti:</a:t>
            </a:r>
          </a:p>
          <a:p>
            <a:pPr lvl="1"/>
            <a:r>
              <a:rPr lang="hr-HR" sz="2800" dirty="0">
                <a:latin typeface="Arial" panose="020B0604020202020204" pitchFamily="34" charset="0"/>
                <a:cs typeface="Arial" panose="020B0604020202020204" pitchFamily="34" charset="0"/>
              </a:rPr>
              <a:t>okidač ne smije prekrivati piksele razreda žrtve</a:t>
            </a:r>
          </a:p>
          <a:p>
            <a:pPr lvl="1"/>
            <a:r>
              <a:rPr lang="hr-HR" sz="2800" dirty="0">
                <a:latin typeface="Arial" panose="020B0604020202020204" pitchFamily="34" charset="0"/>
                <a:cs typeface="Arial" panose="020B0604020202020204" pitchFamily="34" charset="0"/>
              </a:rPr>
              <a:t>okidač se u potpunosti mora nalaziti na pikselima koji pripadaju jednom razredu</a:t>
            </a:r>
          </a:p>
        </p:txBody>
      </p:sp>
      <p:pic>
        <p:nvPicPr>
          <p:cNvPr id="1026" name="Picture 2" descr="Hello Kitty vs Coraline | DReager1.com">
            <a:extLst>
              <a:ext uri="{FF2B5EF4-FFF2-40B4-BE49-F238E27FC236}">
                <a16:creationId xmlns:a16="http://schemas.microsoft.com/office/drawing/2014/main" id="{701A9DF9-32A6-E830-DD58-64483AACA3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7258" y="5126145"/>
            <a:ext cx="1357484" cy="1357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02574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AF8DF1-AF3E-D58B-A333-86D5788F73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EE0673-4426-DD46-4371-D30508EBE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sz="5400" dirty="0">
                <a:latin typeface="Arial" panose="020B0604020202020204" pitchFamily="34" charset="0"/>
                <a:cs typeface="Arial" panose="020B0604020202020204" pitchFamily="34" charset="0"/>
              </a:rPr>
              <a:t>Napad utemeljen na utjecaju</a:t>
            </a:r>
            <a:endParaRPr lang="hr-H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E9E321-8B7C-DE4C-702F-751617967B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019053DD-E1D2-4EE1-AE49-51105943DBFA}" type="slidenum">
              <a:rPr lang="hr-HR" smtClean="0"/>
              <a:t>6</a:t>
            </a:fld>
            <a:endParaRPr lang="hr-HR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03460F6-EDCB-6A50-E5EC-EEF02DF72B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82880" indent="-182880" algn="l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r>
              <a:rPr lang="hr-HR" sz="2800" kern="1200" spc="10" baseline="0" dirty="0">
                <a:solidFill>
                  <a:srgbClr val="595959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inačice:</a:t>
            </a:r>
            <a:endParaRPr lang="hr-HR" sz="2800" dirty="0">
              <a:effectLst/>
            </a:endParaRPr>
          </a:p>
          <a:p>
            <a:pPr marL="457200" indent="-182880" algn="l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hr-HR" sz="2800" kern="1200" dirty="0">
                <a:solidFill>
                  <a:srgbClr val="595959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osnovni napad (Influencer Backdoor Attack - </a:t>
            </a:r>
            <a:r>
              <a:rPr lang="hr-HR" sz="2800" b="1" kern="1200" dirty="0">
                <a:solidFill>
                  <a:srgbClr val="595959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IBA</a:t>
            </a:r>
            <a:r>
              <a:rPr lang="hr-HR" sz="2800" kern="1200" dirty="0">
                <a:solidFill>
                  <a:srgbClr val="595959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)</a:t>
            </a:r>
            <a:endParaRPr lang="hr-HR" sz="2800" dirty="0">
              <a:effectLst/>
            </a:endParaRPr>
          </a:p>
          <a:p>
            <a:pPr marL="457200" indent="-182880" algn="l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hr-HR" sz="2800" kern="1200" dirty="0">
                <a:solidFill>
                  <a:srgbClr val="595959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napad utemeljen na najbližim susjedima (Nearest Neighbour Injection - </a:t>
            </a:r>
            <a:r>
              <a:rPr lang="hr-HR" sz="2800" b="1" kern="1200" dirty="0">
                <a:solidFill>
                  <a:srgbClr val="595959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NNI</a:t>
            </a:r>
            <a:r>
              <a:rPr lang="hr-HR" sz="2800" kern="1200" dirty="0">
                <a:solidFill>
                  <a:srgbClr val="595959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)</a:t>
            </a:r>
            <a:endParaRPr lang="hr-HR" sz="2800" dirty="0">
              <a:effectLst/>
            </a:endParaRPr>
          </a:p>
          <a:p>
            <a:pPr marL="457200" indent="-182880" algn="l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2800" dirty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hr-HR" sz="2800" kern="1200" dirty="0">
                <a:solidFill>
                  <a:srgbClr val="595959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apad utemeljen na izmjeni oznaka nasumičnih piksela (Pixel Random Labeling – </a:t>
            </a:r>
            <a:r>
              <a:rPr lang="hr-HR" sz="2800" b="1" kern="1200" dirty="0">
                <a:solidFill>
                  <a:srgbClr val="595959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PRL</a:t>
            </a:r>
            <a:r>
              <a:rPr lang="hr-HR" sz="2800" kern="1200" dirty="0">
                <a:solidFill>
                  <a:srgbClr val="595959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)</a:t>
            </a:r>
            <a:endParaRPr lang="hr-HR" sz="28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9413345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5F66F4-4AF2-9F1E-BE4D-F6222070025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r-HR" dirty="0">
                <a:latin typeface="Arial" panose="020B0604020202020204" pitchFamily="34" charset="0"/>
                <a:cs typeface="Arial" panose="020B0604020202020204" pitchFamily="34" charset="0"/>
              </a:rPr>
              <a:t>Eksperimenti</a:t>
            </a:r>
          </a:p>
        </p:txBody>
      </p:sp>
    </p:spTree>
    <p:extLst>
      <p:ext uri="{BB962C8B-B14F-4D97-AF65-F5344CB8AC3E}">
        <p14:creationId xmlns:p14="http://schemas.microsoft.com/office/powerpoint/2010/main" val="12817369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FE518-BF5D-2ABC-255D-9818FC837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sz="5400" dirty="0">
                <a:latin typeface="Arial" panose="020B0604020202020204" pitchFamily="34" charset="0"/>
                <a:cs typeface="Arial" panose="020B0604020202020204" pitchFamily="34" charset="0"/>
              </a:rPr>
              <a:t>Skup podataka</a:t>
            </a:r>
            <a:endParaRPr lang="hr-H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2C608F-A7F0-C9DD-FE0A-7411086D0F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1"/>
            <a:ext cx="7678198" cy="1980104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Cityscapes</a:t>
            </a:r>
            <a:endParaRPr lang="hr-HR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2975 </a:t>
            </a:r>
            <a:r>
              <a:rPr lang="hr-HR" sz="2800" dirty="0">
                <a:latin typeface="Arial" panose="020B0604020202020204" pitchFamily="34" charset="0"/>
                <a:cs typeface="Arial" panose="020B0604020202020204" pitchFamily="34" charset="0"/>
              </a:rPr>
              <a:t>slika u skupu za učenje</a:t>
            </a:r>
          </a:p>
          <a:p>
            <a:pPr lvl="1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500 </a:t>
            </a:r>
            <a:r>
              <a:rPr lang="hr-HR" sz="2800" dirty="0">
                <a:latin typeface="Arial" panose="020B0604020202020204" pitchFamily="34" charset="0"/>
                <a:cs typeface="Arial" panose="020B0604020202020204" pitchFamily="34" charset="0"/>
              </a:rPr>
              <a:t>slika u skupu za validaciju</a:t>
            </a:r>
          </a:p>
          <a:p>
            <a:pPr lvl="1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1525 </a:t>
            </a:r>
            <a:r>
              <a:rPr lang="hr-HR" sz="2800" dirty="0">
                <a:latin typeface="Arial" panose="020B0604020202020204" pitchFamily="34" charset="0"/>
                <a:cs typeface="Arial" panose="020B0604020202020204" pitchFamily="34" charset="0"/>
              </a:rPr>
              <a:t>slika u skupu za ispitivanje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7C1893-2DB1-FC1C-507B-1DD228B519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019053DD-E1D2-4EE1-AE49-51105943DBFA}" type="slidenum">
              <a:rPr lang="hr-HR" smtClean="0"/>
              <a:t>8</a:t>
            </a:fld>
            <a:endParaRPr lang="hr-HR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F835ADF-A5EB-9D14-9B31-B4BE5E9811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0056" y="3808905"/>
            <a:ext cx="7411888" cy="2956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415932"/>
      </p:ext>
    </p:extLst>
  </p:cSld>
  <p:clrMapOvr>
    <a:masterClrMapping/>
  </p:clrMapOvr>
</p:sld>
</file>

<file path=ppt/theme/theme1.xml><?xml version="1.0" encoding="utf-8"?>
<a:theme xmlns:a="http://schemas.openxmlformats.org/drawingml/2006/main" name="View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3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7B713C7F-58B7-4AE9-B361-B13EB9EC4C0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352</TotalTime>
  <Words>356</Words>
  <Application>Microsoft Office PowerPoint</Application>
  <PresentationFormat>Widescreen</PresentationFormat>
  <Paragraphs>68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Century Schoolbook</vt:lpstr>
      <vt:lpstr>Wingdings 2</vt:lpstr>
      <vt:lpstr>View</vt:lpstr>
      <vt:lpstr>Trojanski napadi na modele za semantičku segmentaciju</vt:lpstr>
      <vt:lpstr>Sadržaj</vt:lpstr>
      <vt:lpstr>Uvod</vt:lpstr>
      <vt:lpstr>Semantička segmentacija</vt:lpstr>
      <vt:lpstr>Trovanje podataka</vt:lpstr>
      <vt:lpstr>Napad utemeljen na utjecaju</vt:lpstr>
      <vt:lpstr>Napad utemeljen na utjecaju</vt:lpstr>
      <vt:lpstr>Eksperimenti</vt:lpstr>
      <vt:lpstr>Skup podataka</vt:lpstr>
      <vt:lpstr>Arhitektura</vt:lpstr>
      <vt:lpstr>PowerPoint Presentation</vt:lpstr>
      <vt:lpstr>Primjeri, IBA</vt:lpstr>
      <vt:lpstr>Primjeri, NNI</vt:lpstr>
      <vt:lpstr>Zaključak i budući rad</vt:lpstr>
      <vt:lpstr>Literatura</vt:lpstr>
      <vt:lpstr>Diskusija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Trojanski napadi na modele za semantičku segmentaciju</dc:title>
  <dc:creator>Dominik Jambrovic</dc:creator>
  <cp:lastModifiedBy>Dominik Jambrovic</cp:lastModifiedBy>
  <cp:revision>10</cp:revision>
  <dcterms:created xsi:type="dcterms:W3CDTF">2023-07-02T22:22:24Z</dcterms:created>
  <dcterms:modified xsi:type="dcterms:W3CDTF">2024-06-03T18:44:17Z</dcterms:modified>
</cp:coreProperties>
</file>